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andal" charset="1" panose="020005030000000200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6074" y="3607279"/>
            <a:ext cx="13276090" cy="12839376"/>
            <a:chOff x="0" y="0"/>
            <a:chExt cx="8404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0446" cy="812800"/>
            </a:xfrm>
            <a:custGeom>
              <a:avLst/>
              <a:gdLst/>
              <a:ahLst/>
              <a:cxnLst/>
              <a:rect r="r" b="b" t="t" l="l"/>
              <a:pathLst>
                <a:path h="812800" w="840446">
                  <a:moveTo>
                    <a:pt x="420223" y="0"/>
                  </a:moveTo>
                  <a:cubicBezTo>
                    <a:pt x="188140" y="0"/>
                    <a:pt x="0" y="181951"/>
                    <a:pt x="0" y="406400"/>
                  </a:cubicBezTo>
                  <a:cubicBezTo>
                    <a:pt x="0" y="630849"/>
                    <a:pt x="188140" y="812800"/>
                    <a:pt x="420223" y="812800"/>
                  </a:cubicBezTo>
                  <a:cubicBezTo>
                    <a:pt x="652306" y="812800"/>
                    <a:pt x="840446" y="630849"/>
                    <a:pt x="840446" y="406400"/>
                  </a:cubicBezTo>
                  <a:cubicBezTo>
                    <a:pt x="840446" y="181951"/>
                    <a:pt x="652306" y="0"/>
                    <a:pt x="420223" y="0"/>
                  </a:cubicBezTo>
                  <a:close/>
                </a:path>
              </a:pathLst>
            </a:custGeom>
            <a:solidFill>
              <a:srgbClr val="F2E982">
                <a:alpha val="4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792" y="57150"/>
              <a:ext cx="68286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1140803" y="3106311"/>
            <a:ext cx="8390499" cy="7215829"/>
          </a:xfrm>
          <a:custGeom>
            <a:avLst/>
            <a:gdLst/>
            <a:ahLst/>
            <a:cxnLst/>
            <a:rect r="r" b="b" t="t" l="l"/>
            <a:pathLst>
              <a:path h="7215829" w="8390499">
                <a:moveTo>
                  <a:pt x="8390499" y="0"/>
                </a:moveTo>
                <a:lnTo>
                  <a:pt x="0" y="0"/>
                </a:lnTo>
                <a:lnTo>
                  <a:pt x="0" y="7215829"/>
                </a:lnTo>
                <a:lnTo>
                  <a:pt x="8390499" y="7215829"/>
                </a:lnTo>
                <a:lnTo>
                  <a:pt x="83904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46119" y="-4238999"/>
            <a:ext cx="8477999" cy="847799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982">
                <a:alpha val="2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5460" y="8581619"/>
            <a:ext cx="3909694" cy="39096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982">
                <a:alpha val="4078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671756" y="-358207"/>
            <a:ext cx="1192363" cy="11923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982">
                <a:alpha val="4078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87525" y="237974"/>
            <a:ext cx="3400307" cy="1686614"/>
          </a:xfrm>
          <a:custGeom>
            <a:avLst/>
            <a:gdLst/>
            <a:ahLst/>
            <a:cxnLst/>
            <a:rect r="r" b="b" t="t" l="l"/>
            <a:pathLst>
              <a:path h="1686614" w="3400307">
                <a:moveTo>
                  <a:pt x="0" y="0"/>
                </a:moveTo>
                <a:lnTo>
                  <a:pt x="3400306" y="0"/>
                </a:lnTo>
                <a:lnTo>
                  <a:pt x="3400306" y="1686615"/>
                </a:lnTo>
                <a:lnTo>
                  <a:pt x="0" y="1686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256" r="0" b="-2834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74475" y="2522518"/>
            <a:ext cx="9561357" cy="536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26"/>
              </a:lnSpc>
            </a:pPr>
            <a:r>
              <a:rPr lang="en-US" sz="9930">
                <a:solidFill>
                  <a:srgbClr val="FF914D"/>
                </a:solidFill>
                <a:latin typeface="Candal"/>
              </a:rPr>
              <a:t>Codeango </a:t>
            </a:r>
          </a:p>
          <a:p>
            <a:pPr marL="0" indent="0" lvl="0">
              <a:lnSpc>
                <a:spcPts val="10526"/>
              </a:lnSpc>
              <a:spcBef>
                <a:spcPct val="0"/>
              </a:spcBef>
            </a:pPr>
            <a:r>
              <a:rPr lang="en-US" sz="9930">
                <a:solidFill>
                  <a:srgbClr val="FF914D"/>
                </a:solidFill>
                <a:latin typeface="Candal"/>
              </a:rPr>
              <a:t>Skill Development Program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88103" y="-2636867"/>
            <a:ext cx="6233607" cy="6028554"/>
            <a:chOff x="0" y="0"/>
            <a:chExt cx="8404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0446" cy="812800"/>
            </a:xfrm>
            <a:custGeom>
              <a:avLst/>
              <a:gdLst/>
              <a:ahLst/>
              <a:cxnLst/>
              <a:rect r="r" b="b" t="t" l="l"/>
              <a:pathLst>
                <a:path h="812800" w="840446">
                  <a:moveTo>
                    <a:pt x="420223" y="0"/>
                  </a:moveTo>
                  <a:cubicBezTo>
                    <a:pt x="188140" y="0"/>
                    <a:pt x="0" y="181951"/>
                    <a:pt x="0" y="406400"/>
                  </a:cubicBezTo>
                  <a:cubicBezTo>
                    <a:pt x="0" y="630849"/>
                    <a:pt x="188140" y="812800"/>
                    <a:pt x="420223" y="812800"/>
                  </a:cubicBezTo>
                  <a:cubicBezTo>
                    <a:pt x="652306" y="812800"/>
                    <a:pt x="840446" y="630849"/>
                    <a:pt x="840446" y="406400"/>
                  </a:cubicBezTo>
                  <a:cubicBezTo>
                    <a:pt x="840446" y="181951"/>
                    <a:pt x="652306" y="0"/>
                    <a:pt x="420223" y="0"/>
                  </a:cubicBezTo>
                  <a:close/>
                </a:path>
              </a:pathLst>
            </a:custGeom>
            <a:solidFill>
              <a:srgbClr val="F2E982">
                <a:alpha val="4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792" y="57150"/>
              <a:ext cx="68286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25853" y="0"/>
            <a:ext cx="896699" cy="867202"/>
            <a:chOff x="0" y="0"/>
            <a:chExt cx="84044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0446" cy="812800"/>
            </a:xfrm>
            <a:custGeom>
              <a:avLst/>
              <a:gdLst/>
              <a:ahLst/>
              <a:cxnLst/>
              <a:rect r="r" b="b" t="t" l="l"/>
              <a:pathLst>
                <a:path h="812800" w="840446">
                  <a:moveTo>
                    <a:pt x="420223" y="0"/>
                  </a:moveTo>
                  <a:cubicBezTo>
                    <a:pt x="188140" y="0"/>
                    <a:pt x="0" y="181951"/>
                    <a:pt x="0" y="406400"/>
                  </a:cubicBezTo>
                  <a:cubicBezTo>
                    <a:pt x="0" y="630849"/>
                    <a:pt x="188140" y="812800"/>
                    <a:pt x="420223" y="812800"/>
                  </a:cubicBezTo>
                  <a:cubicBezTo>
                    <a:pt x="652306" y="812800"/>
                    <a:pt x="840446" y="630849"/>
                    <a:pt x="840446" y="406400"/>
                  </a:cubicBezTo>
                  <a:cubicBezTo>
                    <a:pt x="840446" y="181951"/>
                    <a:pt x="652306" y="0"/>
                    <a:pt x="420223" y="0"/>
                  </a:cubicBezTo>
                  <a:close/>
                </a:path>
              </a:pathLst>
            </a:custGeom>
            <a:solidFill>
              <a:srgbClr val="F2E982">
                <a:alpha val="1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8792" y="57150"/>
              <a:ext cx="68286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00127" y="185393"/>
            <a:ext cx="3400307" cy="1686614"/>
          </a:xfrm>
          <a:custGeom>
            <a:avLst/>
            <a:gdLst/>
            <a:ahLst/>
            <a:cxnLst/>
            <a:rect r="r" b="b" t="t" l="l"/>
            <a:pathLst>
              <a:path h="1686614" w="3400307">
                <a:moveTo>
                  <a:pt x="0" y="0"/>
                </a:moveTo>
                <a:lnTo>
                  <a:pt x="3400307" y="0"/>
                </a:lnTo>
                <a:lnTo>
                  <a:pt x="3400307" y="1686614"/>
                </a:lnTo>
                <a:lnTo>
                  <a:pt x="0" y="1686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56" r="0" b="-2834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00920" y="7100219"/>
            <a:ext cx="3186781" cy="3186781"/>
          </a:xfrm>
          <a:custGeom>
            <a:avLst/>
            <a:gdLst/>
            <a:ahLst/>
            <a:cxnLst/>
            <a:rect r="r" b="b" t="t" l="l"/>
            <a:pathLst>
              <a:path h="3186781" w="3186781">
                <a:moveTo>
                  <a:pt x="0" y="0"/>
                </a:moveTo>
                <a:lnTo>
                  <a:pt x="3186781" y="0"/>
                </a:lnTo>
                <a:lnTo>
                  <a:pt x="3186781" y="3186781"/>
                </a:lnTo>
                <a:lnTo>
                  <a:pt x="0" y="318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55458" y="7517647"/>
            <a:ext cx="4133733" cy="2066866"/>
          </a:xfrm>
          <a:custGeom>
            <a:avLst/>
            <a:gdLst/>
            <a:ahLst/>
            <a:cxnLst/>
            <a:rect r="r" b="b" t="t" l="l"/>
            <a:pathLst>
              <a:path h="2066866" w="4133733">
                <a:moveTo>
                  <a:pt x="0" y="0"/>
                </a:moveTo>
                <a:lnTo>
                  <a:pt x="4133733" y="0"/>
                </a:lnTo>
                <a:lnTo>
                  <a:pt x="4133733" y="2066866"/>
                </a:lnTo>
                <a:lnTo>
                  <a:pt x="0" y="206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60716" y="7581941"/>
            <a:ext cx="3802353" cy="2002572"/>
          </a:xfrm>
          <a:custGeom>
            <a:avLst/>
            <a:gdLst/>
            <a:ahLst/>
            <a:cxnLst/>
            <a:rect r="r" b="b" t="t" l="l"/>
            <a:pathLst>
              <a:path h="2002572" w="3802353">
                <a:moveTo>
                  <a:pt x="0" y="0"/>
                </a:moveTo>
                <a:lnTo>
                  <a:pt x="3802352" y="0"/>
                </a:lnTo>
                <a:lnTo>
                  <a:pt x="3802352" y="2002572"/>
                </a:lnTo>
                <a:lnTo>
                  <a:pt x="0" y="2002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428" y="7330310"/>
            <a:ext cx="4018076" cy="2441539"/>
          </a:xfrm>
          <a:custGeom>
            <a:avLst/>
            <a:gdLst/>
            <a:ahLst/>
            <a:cxnLst/>
            <a:rect r="r" b="b" t="t" l="l"/>
            <a:pathLst>
              <a:path h="2441539" w="4018076">
                <a:moveTo>
                  <a:pt x="0" y="0"/>
                </a:moveTo>
                <a:lnTo>
                  <a:pt x="4018075" y="0"/>
                </a:lnTo>
                <a:lnTo>
                  <a:pt x="4018075" y="2441539"/>
                </a:lnTo>
                <a:lnTo>
                  <a:pt x="0" y="2441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975387"/>
            <a:ext cx="756340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dal"/>
              </a:rPr>
              <a:t>About Codeango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3761" y="3138560"/>
            <a:ext cx="15320477" cy="286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000000"/>
                </a:solidFill>
                <a:latin typeface="Canva Sans"/>
              </a:rPr>
              <a:t>Codeango, a pioneering force in the realm of educational technology, stands at the forefront of revolutionizing learning experiences. With a relentless commitment to innovation, Codeango seamlessly integrates cutting-edge technology with pedagogical expertise, empowering learners to unlock their full potential. Embarking on a journey where education transcends boundaries, Codeango redefines the landscape of learning, igniting minds and shaping futures.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88103" y="-1736352"/>
            <a:ext cx="6233607" cy="6028554"/>
            <a:chOff x="0" y="0"/>
            <a:chExt cx="8404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0446" cy="812800"/>
            </a:xfrm>
            <a:custGeom>
              <a:avLst/>
              <a:gdLst/>
              <a:ahLst/>
              <a:cxnLst/>
              <a:rect r="r" b="b" t="t" l="l"/>
              <a:pathLst>
                <a:path h="812800" w="840446">
                  <a:moveTo>
                    <a:pt x="420223" y="0"/>
                  </a:moveTo>
                  <a:cubicBezTo>
                    <a:pt x="188140" y="0"/>
                    <a:pt x="0" y="181951"/>
                    <a:pt x="0" y="406400"/>
                  </a:cubicBezTo>
                  <a:cubicBezTo>
                    <a:pt x="0" y="630849"/>
                    <a:pt x="188140" y="812800"/>
                    <a:pt x="420223" y="812800"/>
                  </a:cubicBezTo>
                  <a:cubicBezTo>
                    <a:pt x="652306" y="812800"/>
                    <a:pt x="840446" y="630849"/>
                    <a:pt x="840446" y="406400"/>
                  </a:cubicBezTo>
                  <a:cubicBezTo>
                    <a:pt x="840446" y="181951"/>
                    <a:pt x="652306" y="0"/>
                    <a:pt x="420223" y="0"/>
                  </a:cubicBezTo>
                  <a:close/>
                </a:path>
              </a:pathLst>
            </a:custGeom>
            <a:solidFill>
              <a:srgbClr val="F2E982">
                <a:alpha val="4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792" y="57150"/>
              <a:ext cx="68286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0601" y="3058412"/>
            <a:ext cx="5163948" cy="516394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71A59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700685" y="2309693"/>
            <a:ext cx="1603779" cy="1603779"/>
          </a:xfrm>
          <a:custGeom>
            <a:avLst/>
            <a:gdLst/>
            <a:ahLst/>
            <a:cxnLst/>
            <a:rect r="r" b="b" t="t" l="l"/>
            <a:pathLst>
              <a:path h="1603779" w="1603779">
                <a:moveTo>
                  <a:pt x="0" y="0"/>
                </a:moveTo>
                <a:lnTo>
                  <a:pt x="1603780" y="0"/>
                </a:lnTo>
                <a:lnTo>
                  <a:pt x="1603780" y="1603779"/>
                </a:lnTo>
                <a:lnTo>
                  <a:pt x="0" y="160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891056" y="6123245"/>
            <a:ext cx="1603779" cy="1603779"/>
          </a:xfrm>
          <a:custGeom>
            <a:avLst/>
            <a:gdLst/>
            <a:ahLst/>
            <a:cxnLst/>
            <a:rect r="r" b="b" t="t" l="l"/>
            <a:pathLst>
              <a:path h="1603779" w="1603779">
                <a:moveTo>
                  <a:pt x="0" y="0"/>
                </a:moveTo>
                <a:lnTo>
                  <a:pt x="1603779" y="0"/>
                </a:lnTo>
                <a:lnTo>
                  <a:pt x="1603779" y="1603779"/>
                </a:lnTo>
                <a:lnTo>
                  <a:pt x="0" y="160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588699" y="6123245"/>
            <a:ext cx="1603779" cy="1603779"/>
          </a:xfrm>
          <a:custGeom>
            <a:avLst/>
            <a:gdLst/>
            <a:ahLst/>
            <a:cxnLst/>
            <a:rect r="r" b="b" t="t" l="l"/>
            <a:pathLst>
              <a:path h="1603779" w="1603779">
                <a:moveTo>
                  <a:pt x="0" y="0"/>
                </a:moveTo>
                <a:lnTo>
                  <a:pt x="1603780" y="0"/>
                </a:lnTo>
                <a:lnTo>
                  <a:pt x="1603780" y="1603779"/>
                </a:lnTo>
                <a:lnTo>
                  <a:pt x="0" y="160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932946" y="2594877"/>
            <a:ext cx="1139257" cy="927071"/>
          </a:xfrm>
          <a:custGeom>
            <a:avLst/>
            <a:gdLst/>
            <a:ahLst/>
            <a:cxnLst/>
            <a:rect r="r" b="b" t="t" l="l"/>
            <a:pathLst>
              <a:path h="927071" w="1139257">
                <a:moveTo>
                  <a:pt x="0" y="0"/>
                </a:moveTo>
                <a:lnTo>
                  <a:pt x="1139258" y="0"/>
                </a:lnTo>
                <a:lnTo>
                  <a:pt x="1139258" y="927070"/>
                </a:lnTo>
                <a:lnTo>
                  <a:pt x="0" y="927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56820" y="6417175"/>
            <a:ext cx="1072252" cy="1019614"/>
          </a:xfrm>
          <a:custGeom>
            <a:avLst/>
            <a:gdLst/>
            <a:ahLst/>
            <a:cxnLst/>
            <a:rect r="r" b="b" t="t" l="l"/>
            <a:pathLst>
              <a:path h="1019614" w="1072252">
                <a:moveTo>
                  <a:pt x="0" y="0"/>
                </a:moveTo>
                <a:lnTo>
                  <a:pt x="1072251" y="0"/>
                </a:lnTo>
                <a:lnTo>
                  <a:pt x="1072251" y="1019614"/>
                </a:lnTo>
                <a:lnTo>
                  <a:pt x="0" y="1019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20601" y="6386077"/>
            <a:ext cx="889788" cy="1081810"/>
          </a:xfrm>
          <a:custGeom>
            <a:avLst/>
            <a:gdLst/>
            <a:ahLst/>
            <a:cxnLst/>
            <a:rect r="r" b="b" t="t" l="l"/>
            <a:pathLst>
              <a:path h="1081810" w="889788">
                <a:moveTo>
                  <a:pt x="0" y="0"/>
                </a:moveTo>
                <a:lnTo>
                  <a:pt x="889788" y="0"/>
                </a:lnTo>
                <a:lnTo>
                  <a:pt x="889788" y="1081810"/>
                </a:lnTo>
                <a:lnTo>
                  <a:pt x="0" y="10818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4621285" y="-124172"/>
            <a:ext cx="1327684" cy="1284010"/>
            <a:chOff x="0" y="0"/>
            <a:chExt cx="84044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0446" cy="812800"/>
            </a:xfrm>
            <a:custGeom>
              <a:avLst/>
              <a:gdLst/>
              <a:ahLst/>
              <a:cxnLst/>
              <a:rect r="r" b="b" t="t" l="l"/>
              <a:pathLst>
                <a:path h="812800" w="840446">
                  <a:moveTo>
                    <a:pt x="420223" y="0"/>
                  </a:moveTo>
                  <a:cubicBezTo>
                    <a:pt x="188140" y="0"/>
                    <a:pt x="0" y="181951"/>
                    <a:pt x="0" y="406400"/>
                  </a:cubicBezTo>
                  <a:cubicBezTo>
                    <a:pt x="0" y="630849"/>
                    <a:pt x="188140" y="812800"/>
                    <a:pt x="420223" y="812800"/>
                  </a:cubicBezTo>
                  <a:cubicBezTo>
                    <a:pt x="652306" y="812800"/>
                    <a:pt x="840446" y="630849"/>
                    <a:pt x="840446" y="406400"/>
                  </a:cubicBezTo>
                  <a:cubicBezTo>
                    <a:pt x="840446" y="181951"/>
                    <a:pt x="652306" y="0"/>
                    <a:pt x="420223" y="0"/>
                  </a:cubicBezTo>
                  <a:close/>
                </a:path>
              </a:pathLst>
            </a:custGeom>
            <a:solidFill>
              <a:srgbClr val="F2E982">
                <a:alpha val="4078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8792" y="57150"/>
              <a:ext cx="68286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31207" y="7522010"/>
            <a:ext cx="205014" cy="20501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6238" y="1226513"/>
            <a:ext cx="8417762" cy="7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5480">
                <a:solidFill>
                  <a:srgbClr val="171A59"/>
                </a:solidFill>
                <a:latin typeface="Candal"/>
              </a:rPr>
              <a:t>Objectives of Course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6490" y="3283263"/>
            <a:ext cx="9557959" cy="75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1976">
                <a:solidFill>
                  <a:srgbClr val="171A59"/>
                </a:solidFill>
                <a:latin typeface="Canva Sans"/>
              </a:rPr>
              <a:t>This Programme focuses to encourage students to get better understanding of different technologies which will help them in acquiring  new tech skills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7564" y="2697325"/>
            <a:ext cx="4867906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3"/>
              </a:lnSpc>
            </a:pPr>
            <a:r>
              <a:rPr lang="en-US" sz="2668">
                <a:solidFill>
                  <a:srgbClr val="171A59"/>
                </a:solidFill>
                <a:latin typeface="Canva Sans Bold"/>
              </a:rPr>
              <a:t>Skill Development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66490" y="5379690"/>
            <a:ext cx="9686887" cy="76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4"/>
              </a:lnSpc>
            </a:pPr>
            <a:r>
              <a:rPr lang="en-US" sz="2002">
                <a:solidFill>
                  <a:srgbClr val="171A59"/>
                </a:solidFill>
                <a:latin typeface="Canva Sans"/>
              </a:rPr>
              <a:t>New Tech Skills automaticaly led to get placed in multiple divered working environment and companies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7564" y="4761803"/>
            <a:ext cx="4471405" cy="43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2451">
                <a:solidFill>
                  <a:srgbClr val="171A59"/>
                </a:solidFill>
                <a:latin typeface="Canva Sans Bold"/>
              </a:rPr>
              <a:t>Preparing for Diverse Carrers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66490" y="8155685"/>
            <a:ext cx="10149107" cy="7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0"/>
              </a:lnSpc>
            </a:pPr>
            <a:r>
              <a:rPr lang="en-US" sz="2098">
                <a:solidFill>
                  <a:srgbClr val="171A59"/>
                </a:solidFill>
                <a:latin typeface="Canva Sans"/>
              </a:rPr>
              <a:t>D</a:t>
            </a:r>
            <a:r>
              <a:rPr lang="en-US" sz="2098" strike="noStrike" u="none">
                <a:solidFill>
                  <a:srgbClr val="171A59"/>
                </a:solidFill>
                <a:latin typeface="Canva Sans"/>
              </a:rPr>
              <a:t>evelop analytical skills and proficiency in Students the techniques essential</a:t>
            </a:r>
          </a:p>
          <a:p>
            <a:pPr>
              <a:lnSpc>
                <a:spcPts val="321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621887" y="7382162"/>
            <a:ext cx="4788047" cy="4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6"/>
              </a:lnSpc>
            </a:pPr>
            <a:r>
              <a:rPr lang="en-US" sz="2625">
                <a:solidFill>
                  <a:srgbClr val="171A59"/>
                </a:solidFill>
                <a:latin typeface="Canva Sans Bold"/>
              </a:rPr>
              <a:t>Analytical Approach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4831879"/>
            <a:ext cx="205014" cy="20501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2883044"/>
            <a:ext cx="205014" cy="20501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4600127" y="185393"/>
            <a:ext cx="3400307" cy="1686614"/>
          </a:xfrm>
          <a:custGeom>
            <a:avLst/>
            <a:gdLst/>
            <a:ahLst/>
            <a:cxnLst/>
            <a:rect r="r" b="b" t="t" l="l"/>
            <a:pathLst>
              <a:path h="1686614" w="3400307">
                <a:moveTo>
                  <a:pt x="0" y="0"/>
                </a:moveTo>
                <a:lnTo>
                  <a:pt x="3400307" y="0"/>
                </a:lnTo>
                <a:lnTo>
                  <a:pt x="3400307" y="1686614"/>
                </a:lnTo>
                <a:lnTo>
                  <a:pt x="0" y="1686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3256" r="0" b="-2834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2208" y="-4663965"/>
            <a:ext cx="7226962" cy="6989232"/>
            <a:chOff x="0" y="0"/>
            <a:chExt cx="8404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0446" cy="812800"/>
            </a:xfrm>
            <a:custGeom>
              <a:avLst/>
              <a:gdLst/>
              <a:ahLst/>
              <a:cxnLst/>
              <a:rect r="r" b="b" t="t" l="l"/>
              <a:pathLst>
                <a:path h="812800" w="840446">
                  <a:moveTo>
                    <a:pt x="420223" y="0"/>
                  </a:moveTo>
                  <a:cubicBezTo>
                    <a:pt x="188140" y="0"/>
                    <a:pt x="0" y="181951"/>
                    <a:pt x="0" y="406400"/>
                  </a:cubicBezTo>
                  <a:cubicBezTo>
                    <a:pt x="0" y="630849"/>
                    <a:pt x="188140" y="812800"/>
                    <a:pt x="420223" y="812800"/>
                  </a:cubicBezTo>
                  <a:cubicBezTo>
                    <a:pt x="652306" y="812800"/>
                    <a:pt x="840446" y="630849"/>
                    <a:pt x="840446" y="406400"/>
                  </a:cubicBezTo>
                  <a:cubicBezTo>
                    <a:pt x="840446" y="181951"/>
                    <a:pt x="652306" y="0"/>
                    <a:pt x="420223" y="0"/>
                  </a:cubicBezTo>
                  <a:close/>
                </a:path>
              </a:pathLst>
            </a:custGeom>
            <a:solidFill>
              <a:srgbClr val="F2E982">
                <a:alpha val="4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792" y="57150"/>
              <a:ext cx="68286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00127" y="185393"/>
            <a:ext cx="3400307" cy="1686614"/>
          </a:xfrm>
          <a:custGeom>
            <a:avLst/>
            <a:gdLst/>
            <a:ahLst/>
            <a:cxnLst/>
            <a:rect r="r" b="b" t="t" l="l"/>
            <a:pathLst>
              <a:path h="1686614" w="3400307">
                <a:moveTo>
                  <a:pt x="0" y="0"/>
                </a:moveTo>
                <a:lnTo>
                  <a:pt x="3400307" y="0"/>
                </a:lnTo>
                <a:lnTo>
                  <a:pt x="3400307" y="1686614"/>
                </a:lnTo>
                <a:lnTo>
                  <a:pt x="0" y="1686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56" r="0" b="-283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3748" y="2325267"/>
            <a:ext cx="4000871" cy="4000871"/>
          </a:xfrm>
          <a:custGeom>
            <a:avLst/>
            <a:gdLst/>
            <a:ahLst/>
            <a:cxnLst/>
            <a:rect r="r" b="b" t="t" l="l"/>
            <a:pathLst>
              <a:path h="4000871" w="4000871">
                <a:moveTo>
                  <a:pt x="0" y="0"/>
                </a:moveTo>
                <a:lnTo>
                  <a:pt x="4000871" y="0"/>
                </a:lnTo>
                <a:lnTo>
                  <a:pt x="4000871" y="4000871"/>
                </a:lnTo>
                <a:lnTo>
                  <a:pt x="0" y="4000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88402" y="2453073"/>
            <a:ext cx="3525992" cy="3525992"/>
          </a:xfrm>
          <a:custGeom>
            <a:avLst/>
            <a:gdLst/>
            <a:ahLst/>
            <a:cxnLst/>
            <a:rect r="r" b="b" t="t" l="l"/>
            <a:pathLst>
              <a:path h="3525992" w="3525992">
                <a:moveTo>
                  <a:pt x="0" y="0"/>
                </a:moveTo>
                <a:lnTo>
                  <a:pt x="3525991" y="0"/>
                </a:lnTo>
                <a:lnTo>
                  <a:pt x="3525991" y="3525992"/>
                </a:lnTo>
                <a:lnTo>
                  <a:pt x="0" y="352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807584"/>
            <a:ext cx="3342312" cy="3281114"/>
          </a:xfrm>
          <a:custGeom>
            <a:avLst/>
            <a:gdLst/>
            <a:ahLst/>
            <a:cxnLst/>
            <a:rect r="r" b="b" t="t" l="l"/>
            <a:pathLst>
              <a:path h="3281114" w="3342312">
                <a:moveTo>
                  <a:pt x="0" y="0"/>
                </a:moveTo>
                <a:lnTo>
                  <a:pt x="3342312" y="0"/>
                </a:lnTo>
                <a:lnTo>
                  <a:pt x="3342312" y="3281114"/>
                </a:lnTo>
                <a:lnTo>
                  <a:pt x="0" y="328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3067" y="6088698"/>
            <a:ext cx="5224942" cy="3483294"/>
          </a:xfrm>
          <a:custGeom>
            <a:avLst/>
            <a:gdLst/>
            <a:ahLst/>
            <a:cxnLst/>
            <a:rect r="r" b="b" t="t" l="l"/>
            <a:pathLst>
              <a:path h="3483294" w="5224942">
                <a:moveTo>
                  <a:pt x="0" y="0"/>
                </a:moveTo>
                <a:lnTo>
                  <a:pt x="5224941" y="0"/>
                </a:lnTo>
                <a:lnTo>
                  <a:pt x="5224941" y="3483295"/>
                </a:lnTo>
                <a:lnTo>
                  <a:pt x="0" y="348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46408" y="3444550"/>
            <a:ext cx="3712892" cy="2007183"/>
          </a:xfrm>
          <a:custGeom>
            <a:avLst/>
            <a:gdLst/>
            <a:ahLst/>
            <a:cxnLst/>
            <a:rect r="r" b="b" t="t" l="l"/>
            <a:pathLst>
              <a:path h="2007183" w="3712892">
                <a:moveTo>
                  <a:pt x="0" y="0"/>
                </a:moveTo>
                <a:lnTo>
                  <a:pt x="3712892" y="0"/>
                </a:lnTo>
                <a:lnTo>
                  <a:pt x="3712892" y="2007183"/>
                </a:lnTo>
                <a:lnTo>
                  <a:pt x="0" y="2007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29838" y="6326138"/>
            <a:ext cx="2712947" cy="2676935"/>
          </a:xfrm>
          <a:custGeom>
            <a:avLst/>
            <a:gdLst/>
            <a:ahLst/>
            <a:cxnLst/>
            <a:rect r="r" b="b" t="t" l="l"/>
            <a:pathLst>
              <a:path h="2676935" w="2712947">
                <a:moveTo>
                  <a:pt x="0" y="0"/>
                </a:moveTo>
                <a:lnTo>
                  <a:pt x="2712947" y="0"/>
                </a:lnTo>
                <a:lnTo>
                  <a:pt x="2712947" y="2676934"/>
                </a:lnTo>
                <a:lnTo>
                  <a:pt x="0" y="2676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11005" y="6451053"/>
            <a:ext cx="4904151" cy="2758585"/>
          </a:xfrm>
          <a:custGeom>
            <a:avLst/>
            <a:gdLst/>
            <a:ahLst/>
            <a:cxnLst/>
            <a:rect r="r" b="b" t="t" l="l"/>
            <a:pathLst>
              <a:path h="2758585" w="4904151">
                <a:moveTo>
                  <a:pt x="0" y="0"/>
                </a:moveTo>
                <a:lnTo>
                  <a:pt x="4904151" y="0"/>
                </a:lnTo>
                <a:lnTo>
                  <a:pt x="4904151" y="2758585"/>
                </a:lnTo>
                <a:lnTo>
                  <a:pt x="0" y="27585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68539" y="6555750"/>
            <a:ext cx="4531895" cy="2549191"/>
          </a:xfrm>
          <a:custGeom>
            <a:avLst/>
            <a:gdLst/>
            <a:ahLst/>
            <a:cxnLst/>
            <a:rect r="r" b="b" t="t" l="l"/>
            <a:pathLst>
              <a:path h="2549191" w="4531895">
                <a:moveTo>
                  <a:pt x="0" y="0"/>
                </a:moveTo>
                <a:lnTo>
                  <a:pt x="4531895" y="0"/>
                </a:lnTo>
                <a:lnTo>
                  <a:pt x="4531895" y="2549191"/>
                </a:lnTo>
                <a:lnTo>
                  <a:pt x="0" y="2549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79828" y="962274"/>
            <a:ext cx="7395336" cy="90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3"/>
              </a:lnSpc>
              <a:spcBef>
                <a:spcPct val="0"/>
              </a:spcBef>
            </a:pPr>
            <a:r>
              <a:rPr lang="en-US" sz="6654">
                <a:solidFill>
                  <a:srgbClr val="2C2F6F"/>
                </a:solidFill>
                <a:latin typeface="Candal"/>
              </a:rPr>
              <a:t>Courses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2208" y="-4663965"/>
            <a:ext cx="7226962" cy="6989232"/>
            <a:chOff x="0" y="0"/>
            <a:chExt cx="8404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0446" cy="812800"/>
            </a:xfrm>
            <a:custGeom>
              <a:avLst/>
              <a:gdLst/>
              <a:ahLst/>
              <a:cxnLst/>
              <a:rect r="r" b="b" t="t" l="l"/>
              <a:pathLst>
                <a:path h="812800" w="840446">
                  <a:moveTo>
                    <a:pt x="420223" y="0"/>
                  </a:moveTo>
                  <a:cubicBezTo>
                    <a:pt x="188140" y="0"/>
                    <a:pt x="0" y="181951"/>
                    <a:pt x="0" y="406400"/>
                  </a:cubicBezTo>
                  <a:cubicBezTo>
                    <a:pt x="0" y="630849"/>
                    <a:pt x="188140" y="812800"/>
                    <a:pt x="420223" y="812800"/>
                  </a:cubicBezTo>
                  <a:cubicBezTo>
                    <a:pt x="652306" y="812800"/>
                    <a:pt x="840446" y="630849"/>
                    <a:pt x="840446" y="406400"/>
                  </a:cubicBezTo>
                  <a:cubicBezTo>
                    <a:pt x="840446" y="181951"/>
                    <a:pt x="652306" y="0"/>
                    <a:pt x="420223" y="0"/>
                  </a:cubicBezTo>
                  <a:close/>
                </a:path>
              </a:pathLst>
            </a:custGeom>
            <a:solidFill>
              <a:srgbClr val="F2E982">
                <a:alpha val="4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792" y="57150"/>
              <a:ext cx="68286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00127" y="185393"/>
            <a:ext cx="3400307" cy="1686614"/>
          </a:xfrm>
          <a:custGeom>
            <a:avLst/>
            <a:gdLst/>
            <a:ahLst/>
            <a:cxnLst/>
            <a:rect r="r" b="b" t="t" l="l"/>
            <a:pathLst>
              <a:path h="1686614" w="3400307">
                <a:moveTo>
                  <a:pt x="0" y="0"/>
                </a:moveTo>
                <a:lnTo>
                  <a:pt x="3400307" y="0"/>
                </a:lnTo>
                <a:lnTo>
                  <a:pt x="3400307" y="1686614"/>
                </a:lnTo>
                <a:lnTo>
                  <a:pt x="0" y="1686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56" r="0" b="-283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08311" y="3355891"/>
            <a:ext cx="6489764" cy="5345206"/>
          </a:xfrm>
          <a:custGeom>
            <a:avLst/>
            <a:gdLst/>
            <a:ahLst/>
            <a:cxnLst/>
            <a:rect r="r" b="b" t="t" l="l"/>
            <a:pathLst>
              <a:path h="5345206" w="6489764">
                <a:moveTo>
                  <a:pt x="0" y="0"/>
                </a:moveTo>
                <a:lnTo>
                  <a:pt x="6489763" y="0"/>
                </a:lnTo>
                <a:lnTo>
                  <a:pt x="6489763" y="5345206"/>
                </a:lnTo>
                <a:lnTo>
                  <a:pt x="0" y="5345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2745" y="1123950"/>
            <a:ext cx="7395336" cy="90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3"/>
              </a:lnSpc>
              <a:spcBef>
                <a:spcPct val="0"/>
              </a:spcBef>
            </a:pPr>
            <a:r>
              <a:rPr lang="en-US" sz="6654">
                <a:solidFill>
                  <a:srgbClr val="2C2F6F"/>
                </a:solidFill>
                <a:latin typeface="Candal"/>
              </a:rPr>
              <a:t>Course Givings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1273" y="2527078"/>
            <a:ext cx="9223987" cy="745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Live Classes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Classes in Hinglish 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Trainers Having 8+ year of expirence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Recording pf Each Classes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Study Materials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Lifetime Access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Software Access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Certificate of Recoginiation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Certificate of Internship 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Resume Updation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Interview Preparation</a:t>
            </a:r>
          </a:p>
          <a:p>
            <a:pPr marL="549892" indent="-274946" lvl="1">
              <a:lnSpc>
                <a:spcPts val="4227"/>
              </a:lnSpc>
              <a:buAutoNum type="arabicPeriod" startAt="1"/>
            </a:pPr>
            <a:r>
              <a:rPr lang="en-US" sz="2546" spc="119">
                <a:solidFill>
                  <a:srgbClr val="2C2F6F"/>
                </a:solidFill>
                <a:latin typeface="Candal"/>
              </a:rPr>
              <a:t>Unlimited Interviews for placement</a:t>
            </a:r>
          </a:p>
          <a:p>
            <a:pPr>
              <a:lnSpc>
                <a:spcPts val="4227"/>
              </a:lnSpc>
            </a:pPr>
          </a:p>
          <a:p>
            <a:pPr>
              <a:lnSpc>
                <a:spcPts val="422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2208" y="-4663965"/>
            <a:ext cx="7226962" cy="6989232"/>
            <a:chOff x="0" y="0"/>
            <a:chExt cx="84044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0446" cy="812800"/>
            </a:xfrm>
            <a:custGeom>
              <a:avLst/>
              <a:gdLst/>
              <a:ahLst/>
              <a:cxnLst/>
              <a:rect r="r" b="b" t="t" l="l"/>
              <a:pathLst>
                <a:path h="812800" w="840446">
                  <a:moveTo>
                    <a:pt x="420223" y="0"/>
                  </a:moveTo>
                  <a:cubicBezTo>
                    <a:pt x="188140" y="0"/>
                    <a:pt x="0" y="181951"/>
                    <a:pt x="0" y="406400"/>
                  </a:cubicBezTo>
                  <a:cubicBezTo>
                    <a:pt x="0" y="630849"/>
                    <a:pt x="188140" y="812800"/>
                    <a:pt x="420223" y="812800"/>
                  </a:cubicBezTo>
                  <a:cubicBezTo>
                    <a:pt x="652306" y="812800"/>
                    <a:pt x="840446" y="630849"/>
                    <a:pt x="840446" y="406400"/>
                  </a:cubicBezTo>
                  <a:cubicBezTo>
                    <a:pt x="840446" y="181951"/>
                    <a:pt x="652306" y="0"/>
                    <a:pt x="420223" y="0"/>
                  </a:cubicBezTo>
                  <a:close/>
                </a:path>
              </a:pathLst>
            </a:custGeom>
            <a:solidFill>
              <a:srgbClr val="F2E982">
                <a:alpha val="4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792" y="57150"/>
              <a:ext cx="682863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00127" y="185393"/>
            <a:ext cx="3400307" cy="1686614"/>
          </a:xfrm>
          <a:custGeom>
            <a:avLst/>
            <a:gdLst/>
            <a:ahLst/>
            <a:cxnLst/>
            <a:rect r="r" b="b" t="t" l="l"/>
            <a:pathLst>
              <a:path h="1686614" w="3400307">
                <a:moveTo>
                  <a:pt x="0" y="0"/>
                </a:moveTo>
                <a:lnTo>
                  <a:pt x="3400307" y="0"/>
                </a:lnTo>
                <a:lnTo>
                  <a:pt x="3400307" y="1686614"/>
                </a:lnTo>
                <a:lnTo>
                  <a:pt x="0" y="1686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56" r="0" b="-283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2745" y="1123950"/>
            <a:ext cx="9431317" cy="90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3"/>
              </a:lnSpc>
              <a:spcBef>
                <a:spcPct val="0"/>
              </a:spcBef>
            </a:pPr>
            <a:r>
              <a:rPr lang="en-US" sz="6654">
                <a:solidFill>
                  <a:srgbClr val="2C2F6F"/>
                </a:solidFill>
                <a:latin typeface="Candal"/>
              </a:rPr>
              <a:t>Course Arrangment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2745" y="3359730"/>
            <a:ext cx="10882074" cy="58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0455" indent="-515228" lvl="1">
              <a:lnSpc>
                <a:spcPts val="6681"/>
              </a:lnSpc>
              <a:buFont typeface="Arial"/>
              <a:buChar char="•"/>
            </a:pPr>
            <a:r>
              <a:rPr lang="en-US" sz="4772">
                <a:solidFill>
                  <a:srgbClr val="2C2F6F"/>
                </a:solidFill>
                <a:latin typeface="Canva Sans Bold"/>
              </a:rPr>
              <a:t>Batch Starting From 10 May 2024</a:t>
            </a:r>
          </a:p>
          <a:p>
            <a:pPr>
              <a:lnSpc>
                <a:spcPts val="6681"/>
              </a:lnSpc>
            </a:pPr>
          </a:p>
          <a:p>
            <a:pPr marL="1030455" indent="-515228" lvl="1">
              <a:lnSpc>
                <a:spcPts val="6681"/>
              </a:lnSpc>
              <a:buFont typeface="Arial"/>
              <a:buChar char="•"/>
            </a:pPr>
            <a:r>
              <a:rPr lang="en-US" sz="4772">
                <a:solidFill>
                  <a:srgbClr val="2C2F6F"/>
                </a:solidFill>
                <a:latin typeface="Canva Sans Bold"/>
              </a:rPr>
              <a:t>Daily 1 hour of Class</a:t>
            </a:r>
          </a:p>
          <a:p>
            <a:pPr>
              <a:lnSpc>
                <a:spcPts val="6681"/>
              </a:lnSpc>
            </a:pPr>
          </a:p>
          <a:p>
            <a:pPr marL="1030455" indent="-515228" lvl="1">
              <a:lnSpc>
                <a:spcPts val="6681"/>
              </a:lnSpc>
              <a:buFont typeface="Arial"/>
              <a:buChar char="•"/>
            </a:pPr>
            <a:r>
              <a:rPr lang="en-US" sz="4772">
                <a:solidFill>
                  <a:srgbClr val="2C2F6F"/>
                </a:solidFill>
                <a:latin typeface="Canva Sans Bold"/>
              </a:rPr>
              <a:t>6 Days a Week </a:t>
            </a:r>
          </a:p>
          <a:p>
            <a:pPr>
              <a:lnSpc>
                <a:spcPts val="6681"/>
              </a:lnSpc>
            </a:pPr>
          </a:p>
          <a:p>
            <a:pPr marL="1030455" indent="-515228" lvl="1">
              <a:lnSpc>
                <a:spcPts val="6681"/>
              </a:lnSpc>
              <a:buFont typeface="Arial"/>
              <a:buChar char="•"/>
            </a:pPr>
            <a:r>
              <a:rPr lang="en-US" sz="4772">
                <a:solidFill>
                  <a:srgbClr val="2C2F6F"/>
                </a:solidFill>
                <a:latin typeface="Canva Sans Bold"/>
              </a:rPr>
              <a:t>4 months duration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11521" y="2362791"/>
            <a:ext cx="7064957" cy="4819578"/>
          </a:xfrm>
          <a:custGeom>
            <a:avLst/>
            <a:gdLst/>
            <a:ahLst/>
            <a:cxnLst/>
            <a:rect r="r" b="b" t="t" l="l"/>
            <a:pathLst>
              <a:path h="4819578" w="7064957">
                <a:moveTo>
                  <a:pt x="0" y="0"/>
                </a:moveTo>
                <a:lnTo>
                  <a:pt x="7064958" y="0"/>
                </a:lnTo>
                <a:lnTo>
                  <a:pt x="7064958" y="4819578"/>
                </a:lnTo>
                <a:lnTo>
                  <a:pt x="0" y="4819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DAGBu0sInSc</dc:identifier>
  <dcterms:modified xsi:type="dcterms:W3CDTF">2011-08-01T06:04:30Z</dcterms:modified>
  <cp:revision>1</cp:revision>
  <dc:title>Codeango</dc:title>
</cp:coreProperties>
</file>